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61" r:id="rId4"/>
    <p:sldId id="259" r:id="rId5"/>
    <p:sldId id="264" r:id="rId6"/>
    <p:sldId id="271" r:id="rId7"/>
    <p:sldId id="272" r:id="rId8"/>
    <p:sldId id="273" r:id="rId9"/>
    <p:sldId id="274" r:id="rId10"/>
    <p:sldId id="275" r:id="rId11"/>
    <p:sldId id="260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FF29"/>
    <a:srgbClr val="5DD5FF"/>
    <a:srgbClr val="FF0D97"/>
    <a:srgbClr val="0000CC"/>
    <a:srgbClr val="003635"/>
    <a:srgbClr val="C80064"/>
    <a:srgbClr val="C33A1F"/>
    <a:srgbClr val="FF2549"/>
    <a:srgbClr val="007033"/>
    <a:srgbClr val="D63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52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573" y="3443749"/>
            <a:ext cx="7978879" cy="8480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574" y="4306527"/>
            <a:ext cx="8001000" cy="67842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3" y="1153487"/>
            <a:ext cx="8259098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968910"/>
            <a:ext cx="8246070" cy="2809565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435" y="369666"/>
            <a:ext cx="605594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5213" y="1142999"/>
            <a:ext cx="6076335" cy="350862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1060684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85461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327010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85461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327010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bref.com/en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bref.com/en/" TargetMode="External"/><Relationship Id="rId2" Type="http://schemas.openxmlformats.org/officeDocument/2006/relationships/hyperlink" Target="https://sportytell.com/soccer/best-soccer-leagues-world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832" y="1351878"/>
            <a:ext cx="9212826" cy="891846"/>
          </a:xfr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</a:bodyPr>
          <a:lstStyle/>
          <a:p>
            <a:pPr algn="ctr"/>
            <a:r>
              <a:rPr lang="en-US" sz="4600" b="1" dirty="0">
                <a:ln>
                  <a:solidFill>
                    <a:srgbClr val="FFFF00"/>
                  </a:solidFill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Top-5-European-Leagues-Analysis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5389" y="4605644"/>
            <a:ext cx="1715600" cy="730043"/>
          </a:xfrm>
        </p:spPr>
        <p:txBody>
          <a:bodyPr/>
          <a:lstStyle/>
          <a:p>
            <a:r>
              <a:rPr lang="en-US" sz="2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hlinkClick r:id="rId2"/>
              </a:rPr>
              <a:t>fbref.com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8B97050-DB9D-434C-9708-9C4522926A28}"/>
              </a:ext>
            </a:extLst>
          </p:cNvPr>
          <p:cNvSpPr txBox="1">
            <a:spLocks/>
          </p:cNvSpPr>
          <p:nvPr/>
        </p:nvSpPr>
        <p:spPr>
          <a:xfrm>
            <a:off x="130584" y="3495305"/>
            <a:ext cx="4974993" cy="7300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Arial" panose="020B0604020202020204" pitchFamily="34" charset="0"/>
              </a:rPr>
              <a:t>Seasons</a:t>
            </a:r>
          </a:p>
          <a:p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</a:rPr>
              <a:t>2017-2018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   </a:t>
            </a:r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</a:rPr>
              <a:t>2018-2019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   </a:t>
            </a:r>
            <a:r>
              <a:rPr lang="en-US" u="sng" dirty="0">
                <a:solidFill>
                  <a:schemeClr val="tx1"/>
                </a:solidFill>
                <a:latin typeface="Calibri" panose="020F0502020204030204" pitchFamily="34" charset="0"/>
              </a:rPr>
              <a:t>2019-2020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8F3DDB-156D-4F9F-9D57-66C5F3E6BFDF}"/>
              </a:ext>
            </a:extLst>
          </p:cNvPr>
          <p:cNvSpPr txBox="1">
            <a:spLocks/>
          </p:cNvSpPr>
          <p:nvPr/>
        </p:nvSpPr>
        <p:spPr>
          <a:xfrm>
            <a:off x="1" y="4605644"/>
            <a:ext cx="5447070" cy="5255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Created by </a:t>
            </a:r>
            <a:r>
              <a:rPr lang="en-US" sz="2400" b="1" dirty="0"/>
              <a:t>Hany Sedarous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Who Are The Top 10 Toughest Players?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81668" y="4036373"/>
            <a:ext cx="7352907" cy="725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addition and based on the number red cards…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6956" y="1166354"/>
            <a:ext cx="6372520" cy="2674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135080-8F21-49E8-BC7E-08AEE361BB3E}"/>
              </a:ext>
            </a:extLst>
          </p:cNvPr>
          <p:cNvSpPr/>
          <p:nvPr/>
        </p:nvSpPr>
        <p:spPr>
          <a:xfrm>
            <a:off x="1486650" y="4605913"/>
            <a:ext cx="77172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Prince-</a:t>
            </a:r>
            <a:r>
              <a:rPr 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Désir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Gouano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is the toughest player in </a:t>
            </a:r>
            <a:r>
              <a:rPr lang="en-US" sz="2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Europe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361A7-A689-4BB0-B3CF-D0C7A9552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25510" r="82062" b="34903"/>
          <a:stretch/>
        </p:blipFill>
        <p:spPr>
          <a:xfrm>
            <a:off x="131976" y="1095015"/>
            <a:ext cx="1527144" cy="26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9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850"/>
                            </p:stCondLst>
                            <p:childTnLst>
                              <p:par>
                                <p:cTn id="12" presetID="9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850"/>
                            </p:stCondLst>
                            <p:childTnLst>
                              <p:par>
                                <p:cTn id="16" presetID="2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8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CBA245-A8AE-4ECC-9598-915672FFEFBF}"/>
              </a:ext>
            </a:extLst>
          </p:cNvPr>
          <p:cNvSpPr/>
          <p:nvPr/>
        </p:nvSpPr>
        <p:spPr>
          <a:xfrm>
            <a:off x="2997530" y="2223206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27E5-3976-49FB-957F-E264E4D0D420}"/>
              </a:ext>
            </a:extLst>
          </p:cNvPr>
          <p:cNvSpPr/>
          <p:nvPr/>
        </p:nvSpPr>
        <p:spPr>
          <a:xfrm>
            <a:off x="6640959" y="4620280"/>
            <a:ext cx="23987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Hany Sedarous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3FFB-7946-4E3C-91C5-B805F698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B5C74DF4-0E05-4C0B-935E-067332AF1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4" y="1153487"/>
            <a:ext cx="1371178" cy="3739024"/>
          </a:xfrm>
        </p:spPr>
      </p:pic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1F81B016-45E1-4883-8E3D-22EC1D358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03" y="1153487"/>
            <a:ext cx="1787663" cy="373902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C8605A-3A6B-4BA2-9CC2-3A2295438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29" y="1153487"/>
            <a:ext cx="1787663" cy="373902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526A368-C1FB-40F0-957F-5E96F757B4E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66" y="1153487"/>
            <a:ext cx="1787663" cy="3739024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D90C31-3A0A-4581-87E0-1BD4825B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91" y="1153487"/>
            <a:ext cx="1787663" cy="37390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AFBA13D-A0C2-458A-9C95-4AF0FE96516A}"/>
              </a:ext>
            </a:extLst>
          </p:cNvPr>
          <p:cNvSpPr/>
          <p:nvPr/>
        </p:nvSpPr>
        <p:spPr>
          <a:xfrm>
            <a:off x="254524" y="139883"/>
            <a:ext cx="85218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Top  5 Leagues In Europe</a:t>
            </a:r>
          </a:p>
        </p:txBody>
      </p:sp>
    </p:spTree>
    <p:extLst>
      <p:ext uri="{BB962C8B-B14F-4D97-AF65-F5344CB8AC3E}">
        <p14:creationId xmlns:p14="http://schemas.microsoft.com/office/powerpoint/2010/main" val="51925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2F6C-2C60-4479-87A1-613454CD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football player in the middle of a field&#10;&#10;Description automatically generated">
            <a:extLst>
              <a:ext uri="{FF2B5EF4-FFF2-40B4-BE49-F238E27FC236}">
                <a16:creationId xmlns:a16="http://schemas.microsoft.com/office/drawing/2014/main" id="{3198F50D-14E0-4573-8FC7-AB0E179FB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4" y="437005"/>
            <a:ext cx="8740877" cy="4417891"/>
          </a:xfrm>
          <a:prstGeom prst="rect">
            <a:avLst/>
          </a:prstGeom>
        </p:spPr>
      </p:pic>
      <p:pic>
        <p:nvPicPr>
          <p:cNvPr id="11" name="Picture 10" descr="A football player on a field&#10;&#10;Description automatically generated">
            <a:extLst>
              <a:ext uri="{FF2B5EF4-FFF2-40B4-BE49-F238E27FC236}">
                <a16:creationId xmlns:a16="http://schemas.microsoft.com/office/drawing/2014/main" id="{2E05C9F0-521B-4F29-A600-2EC626499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4" y="481333"/>
            <a:ext cx="8726134" cy="4329234"/>
          </a:xfrm>
          <a:prstGeom prst="rect">
            <a:avLst/>
          </a:prstGeom>
        </p:spPr>
      </p:pic>
      <p:pic>
        <p:nvPicPr>
          <p:cNvPr id="15" name="Content Placeholder 14" descr="A person holding a sign&#10;&#10;Description automatically generated">
            <a:extLst>
              <a:ext uri="{FF2B5EF4-FFF2-40B4-BE49-F238E27FC236}">
                <a16:creationId xmlns:a16="http://schemas.microsoft.com/office/drawing/2014/main" id="{0B02BE6A-4B83-4E07-8D70-0ACF899C2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1" y="481333"/>
            <a:ext cx="8726134" cy="4329233"/>
          </a:xfrm>
        </p:spPr>
      </p:pic>
      <p:pic>
        <p:nvPicPr>
          <p:cNvPr id="17" name="Picture 16" descr="A person wearing a football uniform&#10;&#10;Description automatically generated">
            <a:extLst>
              <a:ext uri="{FF2B5EF4-FFF2-40B4-BE49-F238E27FC236}">
                <a16:creationId xmlns:a16="http://schemas.microsoft.com/office/drawing/2014/main" id="{8823E02B-13B0-4275-A53A-2BAF2F1CC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3" y="437004"/>
            <a:ext cx="8637902" cy="4329233"/>
          </a:xfrm>
          <a:prstGeom prst="rect">
            <a:avLst/>
          </a:prstGeom>
        </p:spPr>
      </p:pic>
      <p:pic>
        <p:nvPicPr>
          <p:cNvPr id="19" name="Picture 18" descr="A picture containing person, player, sport, outdoor&#10;&#10;Description automatically generated">
            <a:extLst>
              <a:ext uri="{FF2B5EF4-FFF2-40B4-BE49-F238E27FC236}">
                <a16:creationId xmlns:a16="http://schemas.microsoft.com/office/drawing/2014/main" id="{574A92D3-5FC5-474F-9F8D-A465777BB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7" y="437004"/>
            <a:ext cx="8637902" cy="4373562"/>
          </a:xfrm>
          <a:prstGeom prst="rect">
            <a:avLst/>
          </a:prstGeom>
        </p:spPr>
      </p:pic>
      <p:pic>
        <p:nvPicPr>
          <p:cNvPr id="21" name="Picture 20" descr="A picture containing player, person, baseball, person&#10;&#10;Description automatically generated">
            <a:extLst>
              <a:ext uri="{FF2B5EF4-FFF2-40B4-BE49-F238E27FC236}">
                <a16:creationId xmlns:a16="http://schemas.microsoft.com/office/drawing/2014/main" id="{8CCEDFF3-7828-44E3-AC1C-22A54F0FEE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1" y="481333"/>
            <a:ext cx="8696874" cy="4329232"/>
          </a:xfrm>
          <a:prstGeom prst="rect">
            <a:avLst/>
          </a:prstGeom>
        </p:spPr>
      </p:pic>
      <p:pic>
        <p:nvPicPr>
          <p:cNvPr id="23" name="Picture 22" descr="A close up&#10;&#10;Description automatically generated">
            <a:extLst>
              <a:ext uri="{FF2B5EF4-FFF2-40B4-BE49-F238E27FC236}">
                <a16:creationId xmlns:a16="http://schemas.microsoft.com/office/drawing/2014/main" id="{06378738-E02B-4605-9F66-F997A4BC7B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2" t="-1035"/>
          <a:stretch/>
        </p:blipFill>
        <p:spPr>
          <a:xfrm>
            <a:off x="348793" y="472258"/>
            <a:ext cx="8527415" cy="43292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BA3A90D-DDF1-402B-92A8-C4E884863050}"/>
              </a:ext>
            </a:extLst>
          </p:cNvPr>
          <p:cNvSpPr/>
          <p:nvPr/>
        </p:nvSpPr>
        <p:spPr>
          <a:xfrm>
            <a:off x="2971474" y="817424"/>
            <a:ext cx="58136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What Is The Best League In Europe?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4F0F6A-2867-4C12-8EFC-82E5FD4BCEDE}"/>
              </a:ext>
            </a:extLst>
          </p:cNvPr>
          <p:cNvSpPr/>
          <p:nvPr/>
        </p:nvSpPr>
        <p:spPr>
          <a:xfrm>
            <a:off x="2956728" y="1382784"/>
            <a:ext cx="58136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Who Is The Best Team In Europe?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E68F05-4E18-4D1A-B32F-535D5766E3CA}"/>
              </a:ext>
            </a:extLst>
          </p:cNvPr>
          <p:cNvSpPr/>
          <p:nvPr/>
        </p:nvSpPr>
        <p:spPr>
          <a:xfrm>
            <a:off x="2961643" y="1957970"/>
            <a:ext cx="5813668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Who Are The League Champions?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C8A99E-E733-489B-A4E0-1D8A2AD05A29}"/>
              </a:ext>
            </a:extLst>
          </p:cNvPr>
          <p:cNvSpPr/>
          <p:nvPr/>
        </p:nvSpPr>
        <p:spPr>
          <a:xfrm>
            <a:off x="2956730" y="2523325"/>
            <a:ext cx="6073967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Who Are The Top 5 Strikers In Europe?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74C014-A5C0-47D7-83F2-C0F37391D1EA}"/>
              </a:ext>
            </a:extLst>
          </p:cNvPr>
          <p:cNvSpPr/>
          <p:nvPr/>
        </p:nvSpPr>
        <p:spPr>
          <a:xfrm>
            <a:off x="2966562" y="3093598"/>
            <a:ext cx="5939131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What Is The Players Age Categorization?</a:t>
            </a:r>
            <a:endParaRPr lang="en-US" sz="27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485D23-8D93-4720-A949-3D3E7532CFEE}"/>
              </a:ext>
            </a:extLst>
          </p:cNvPr>
          <p:cNvSpPr/>
          <p:nvPr/>
        </p:nvSpPr>
        <p:spPr>
          <a:xfrm>
            <a:off x="2969449" y="3668783"/>
            <a:ext cx="591980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Who Are The Top 10 Toughest Players?</a:t>
            </a:r>
            <a:endParaRPr 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6FC06C-8643-467B-BEA8-F40EBFBACD5B}"/>
              </a:ext>
            </a:extLst>
          </p:cNvPr>
          <p:cNvSpPr/>
          <p:nvPr/>
        </p:nvSpPr>
        <p:spPr>
          <a:xfrm>
            <a:off x="5653547" y="4204639"/>
            <a:ext cx="296723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Let’s find out…</a:t>
            </a:r>
          </a:p>
        </p:txBody>
      </p:sp>
    </p:spTree>
    <p:extLst>
      <p:ext uri="{BB962C8B-B14F-4D97-AF65-F5344CB8AC3E}">
        <p14:creationId xmlns:p14="http://schemas.microsoft.com/office/powerpoint/2010/main" val="315386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000"/>
                            </p:stCondLst>
                            <p:childTnLst>
                              <p:par>
                                <p:cTn id="4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7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0"/>
                            </p:stCondLst>
                            <p:childTnLst>
                              <p:par>
                                <p:cTn id="53" presetID="20" presetClass="entr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5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0"/>
                            </p:stCondLst>
                            <p:childTnLst>
                              <p:par>
                                <p:cTn id="5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7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8000"/>
                            </p:stCondLst>
                            <p:childTnLst>
                              <p:par>
                                <p:cTn id="6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7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0"/>
                            </p:stCondLst>
                            <p:childTnLst>
                              <p:par>
                                <p:cTn id="7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7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4000"/>
                            </p:stCondLst>
                            <p:childTnLst>
                              <p:par>
                                <p:cTn id="7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7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000"/>
                            </p:stCondLst>
                            <p:childTnLst>
                              <p:par>
                                <p:cTn id="8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7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Some hints before we start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13262" y="1142999"/>
            <a:ext cx="6466788" cy="2109248"/>
          </a:xfrm>
        </p:spPr>
        <p:txBody>
          <a:bodyPr>
            <a:normAutofit lnSpcReduction="10000"/>
          </a:bodyPr>
          <a:lstStyle/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Top 5 leagues were determined based on (</a:t>
            </a:r>
            <a:r>
              <a:rPr lang="en-US" sz="1800" dirty="0">
                <a:solidFill>
                  <a:srgbClr val="0000FF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sportytell.com</a:t>
            </a:r>
            <a:r>
              <a:rPr lang="en-US" sz="1800" dirty="0">
                <a:latin typeface="+mj-lt"/>
              </a:rPr>
              <a:t>).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All data were collected from (</a:t>
            </a:r>
            <a:r>
              <a:rPr lang="en-US" sz="1800" u="sng" dirty="0">
                <a:solidFill>
                  <a:srgbClr val="0000FF"/>
                </a:solidFill>
                <a:effectLst/>
                <a:latin typeface="+mj-lt"/>
                <a:ea typeface="Arial" panose="020B0604020202020204" pitchFamily="34" charset="0"/>
                <a:hlinkClick r:id="rId3"/>
              </a:rPr>
              <a:t>fbref.com</a:t>
            </a:r>
            <a:r>
              <a:rPr lang="en-US" sz="1800" dirty="0">
                <a:latin typeface="+mj-lt"/>
              </a:rPr>
              <a:t>).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Due to COVID 19, We couldn’t get more analysis for 2019-2020 season.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67436D-0F6D-4E35-897D-65EC7DBC53AE}"/>
              </a:ext>
            </a:extLst>
          </p:cNvPr>
          <p:cNvSpPr/>
          <p:nvPr/>
        </p:nvSpPr>
        <p:spPr>
          <a:xfrm>
            <a:off x="3218755" y="3677335"/>
            <a:ext cx="49173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Now let’s get some answers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5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What Is the Best </a:t>
            </a:r>
            <a:r>
              <a:rPr lang="en-US" sz="3100" dirty="0"/>
              <a:t>League</a:t>
            </a:r>
            <a:r>
              <a:rPr lang="en-US" sz="2800" dirty="0"/>
              <a:t> In Europe?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81668" y="4036373"/>
            <a:ext cx="7352907" cy="725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Based on the number of played games, goals and total points…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56" y="1066734"/>
            <a:ext cx="6372520" cy="2873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135080-8F21-49E8-BC7E-08AEE361BB3E}"/>
              </a:ext>
            </a:extLst>
          </p:cNvPr>
          <p:cNvSpPr/>
          <p:nvPr/>
        </p:nvSpPr>
        <p:spPr>
          <a:xfrm>
            <a:off x="1555962" y="4605913"/>
            <a:ext cx="75786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Italian League Serie A </a:t>
            </a:r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is the best league in Europe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420C5-A017-4112-BE6A-A2B8F4D58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56" y="1066734"/>
            <a:ext cx="6372520" cy="296963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3711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5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Who Is The Best Team In Europe?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81668" y="4036373"/>
            <a:ext cx="7352907" cy="725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Based on the number of played games, goals and total points…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436" y="1096606"/>
            <a:ext cx="6240040" cy="2813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135080-8F21-49E8-BC7E-08AEE361BB3E}"/>
              </a:ext>
            </a:extLst>
          </p:cNvPr>
          <p:cNvSpPr/>
          <p:nvPr/>
        </p:nvSpPr>
        <p:spPr>
          <a:xfrm>
            <a:off x="2040394" y="4605913"/>
            <a:ext cx="66097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Manchester City </a:t>
            </a:r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is the best team in Europe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13BB3-B4AC-4266-B2F8-743A2D327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9" t="29182" r="80982" b="47366"/>
          <a:stretch/>
        </p:blipFill>
        <p:spPr>
          <a:xfrm>
            <a:off x="179111" y="1095015"/>
            <a:ext cx="1432874" cy="27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9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100"/>
                            </p:stCondLst>
                            <p:childTnLst>
                              <p:par>
                                <p:cTn id="12" presetID="9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" presetID="2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1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ntr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49435" y="292231"/>
            <a:ext cx="6055949" cy="678534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Who Are The League Champions?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53889" y="4309750"/>
            <a:ext cx="7352907" cy="72534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Results were generated based on the teams who got the maximum points of each league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262" y="1285873"/>
            <a:ext cx="6523348" cy="2383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4420C5-A017-4112-BE6A-A2B8F4D58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435" y="1286833"/>
            <a:ext cx="6287175" cy="257079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5EFB0-D163-4172-8AF2-8F73A5255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10309" t="31741" r="78763" b="14743"/>
          <a:stretch/>
        </p:blipFill>
        <p:spPr>
          <a:xfrm>
            <a:off x="76220" y="292231"/>
            <a:ext cx="1545458" cy="37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100"/>
                            </p:stCondLst>
                            <p:childTnLst>
                              <p:par>
                                <p:cTn id="12" presetID="9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1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6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2945" y="369666"/>
            <a:ext cx="6306532" cy="725349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Who Are The Top 5 Strikers In Europe?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81668" y="3970384"/>
            <a:ext cx="7352907" cy="72534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 addition and based on the comparison of the top 5 strikers scored goals…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4542" y="1066734"/>
            <a:ext cx="5702710" cy="2873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135080-8F21-49E8-BC7E-08AEE361BB3E}"/>
              </a:ext>
            </a:extLst>
          </p:cNvPr>
          <p:cNvSpPr/>
          <p:nvPr/>
        </p:nvSpPr>
        <p:spPr>
          <a:xfrm>
            <a:off x="2241182" y="4605913"/>
            <a:ext cx="62081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Lionel Messi </a:t>
            </a:r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is the best striker in Europe</a:t>
            </a:r>
          </a:p>
        </p:txBody>
      </p:sp>
      <p:pic>
        <p:nvPicPr>
          <p:cNvPr id="7" name="Picture 6" descr="A picture containing person, holding, person, player&#10;&#10;Description automatically generated">
            <a:extLst>
              <a:ext uri="{FF2B5EF4-FFF2-40B4-BE49-F238E27FC236}">
                <a16:creationId xmlns:a16="http://schemas.microsoft.com/office/drawing/2014/main" id="{E67769D0-9042-418D-9C43-C7C42758A4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" y="369665"/>
            <a:ext cx="1743075" cy="3391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C9FBA3F-5377-4D4D-80E6-EA2A73219359}"/>
              </a:ext>
            </a:extLst>
          </p:cNvPr>
          <p:cNvGrpSpPr/>
          <p:nvPr/>
        </p:nvGrpSpPr>
        <p:grpSpPr>
          <a:xfrm>
            <a:off x="2771480" y="1021791"/>
            <a:ext cx="5986020" cy="2873670"/>
            <a:chOff x="2664542" y="1066734"/>
            <a:chExt cx="5857288" cy="28736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4420C5-A017-4112-BE6A-A2B8F4D58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3" r="32686"/>
            <a:stretch/>
          </p:blipFill>
          <p:spPr>
            <a:xfrm>
              <a:off x="2664542" y="1066734"/>
              <a:ext cx="5093718" cy="2873670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F495D2-BB64-40FF-A729-CE8D1BE23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402" t="30451" r="51238" b="50000"/>
            <a:stretch/>
          </p:blipFill>
          <p:spPr>
            <a:xfrm>
              <a:off x="7529177" y="1124995"/>
              <a:ext cx="992653" cy="2815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6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85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850"/>
                            </p:stCondLst>
                            <p:childTnLst>
                              <p:par>
                                <p:cTn id="16" presetID="9" presetClass="entr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9" presetClass="entr" presetSubtype="0" repeatCount="2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What Is The Players Age Categorization?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81668" y="4036373"/>
            <a:ext cx="7352907" cy="72534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Analysis showed that most of players age falls between </a:t>
            </a:r>
          </a:p>
          <a:p>
            <a:pPr marL="0" indent="0">
              <a:buNone/>
            </a:pPr>
            <a:r>
              <a:rPr lang="en-US" dirty="0"/>
              <a:t>20 to 29 years old…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72CC3-6893-4691-888C-E625439F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6956" y="1338607"/>
            <a:ext cx="6372520" cy="2330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63D1C-81BF-473C-A813-D64EFFB71C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0103" t="43471" r="80515" b="37835"/>
          <a:stretch/>
        </p:blipFill>
        <p:spPr>
          <a:xfrm>
            <a:off x="94267" y="838987"/>
            <a:ext cx="1611985" cy="28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45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repeatCount="2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4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4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Office PowerPoint</Application>
  <PresentationFormat>On-screen Show (16:9)</PresentationFormat>
  <Paragraphs>41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Top-5-European-Leagues-Analysis</vt:lpstr>
      <vt:lpstr>PowerPoint Presentation</vt:lpstr>
      <vt:lpstr>PowerPoint Presentation</vt:lpstr>
      <vt:lpstr>Some hints before we start</vt:lpstr>
      <vt:lpstr>What Is the Best League In Europe?</vt:lpstr>
      <vt:lpstr>Who Is The Best Team In Europe?</vt:lpstr>
      <vt:lpstr>Who Are The League Champions?</vt:lpstr>
      <vt:lpstr>Who Are The Top 5 Strikers In Europe?</vt:lpstr>
      <vt:lpstr>What Is The Players Age Categorization?</vt:lpstr>
      <vt:lpstr>Who Are The Top 10 Toughest Players?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2020-09-19T09:16:25Z</dcterms:modified>
</cp:coreProperties>
</file>